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5" r:id="rId4"/>
    <p:sldId id="266" r:id="rId5"/>
    <p:sldId id="259" r:id="rId6"/>
    <p:sldId id="264" r:id="rId7"/>
    <p:sldId id="260" r:id="rId8"/>
    <p:sldId id="262" r:id="rId9"/>
    <p:sldId id="263" r:id="rId10"/>
    <p:sldId id="261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96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75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2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CC973-8D6C-3264-EC86-2CF83EC7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22899-97B9-5330-590E-73C902C65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Best-Rent-a-Car</a:t>
            </a:r>
            <a:endParaRPr lang="bg-BG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053B5-4819-FB5F-C737-5CFEEE634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8" y="4681728"/>
            <a:ext cx="6902550" cy="929296"/>
          </a:xfrm>
        </p:spPr>
        <p:txBody>
          <a:bodyPr>
            <a:normAutofit/>
          </a:bodyPr>
          <a:lstStyle/>
          <a:p>
            <a:pPr algn="r"/>
            <a:r>
              <a:rPr lang="bg-BG">
                <a:solidFill>
                  <a:srgbClr val="FFFFFF"/>
                </a:solidFill>
              </a:rPr>
              <a:t>Изготвили:Светослав Балтаджиев, Ата Темур и Кристиян Джургов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0C614264-BA32-414F-95BE-0A30CC072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211B-1EBD-8E43-3C1E-AF737CEF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8" y="381454"/>
            <a:ext cx="5137975" cy="17841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Използвани Технологии</a:t>
            </a:r>
            <a:r>
              <a:rPr lang="en-US" dirty="0"/>
              <a:t> </a:t>
            </a:r>
            <a:r>
              <a:rPr lang="bg-BG" dirty="0"/>
              <a:t>И ресурси</a:t>
            </a:r>
            <a:endParaRPr lang="bg-BG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C55127B-4815-4852-B6C5-964637B9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160" y="-1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ChatGPT ? and its Overview - Digital Floats">
            <a:extLst>
              <a:ext uri="{FF2B5EF4-FFF2-40B4-BE49-F238E27FC236}">
                <a16:creationId xmlns:a16="http://schemas.microsoft.com/office/drawing/2014/main" id="{04FCFB75-7E6A-1C39-D7A7-7A9C9D953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22587"/>
          <a:stretch/>
        </p:blipFill>
        <p:spPr bwMode="auto">
          <a:xfrm>
            <a:off x="9777054" y="236485"/>
            <a:ext cx="2074043" cy="2074043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A557-8D57-6F81-2933-14F224A5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58" y="2400300"/>
            <a:ext cx="5137975" cy="3733800"/>
          </a:xfrm>
        </p:spPr>
        <p:txBody>
          <a:bodyPr>
            <a:normAutofit/>
          </a:bodyPr>
          <a:lstStyle/>
          <a:p>
            <a:r>
              <a:rPr lang="en-US" dirty="0"/>
              <a:t>ChatGPT</a:t>
            </a:r>
          </a:p>
          <a:p>
            <a:r>
              <a:rPr lang="en-US" dirty="0"/>
              <a:t>GitHub</a:t>
            </a:r>
          </a:p>
          <a:p>
            <a:r>
              <a:rPr lang="en-US" dirty="0" err="1"/>
              <a:t>StackOverflow</a:t>
            </a:r>
            <a:endParaRPr lang="bg-BG" dirty="0"/>
          </a:p>
          <a:p>
            <a:r>
              <a:rPr lang="en-US" dirty="0"/>
              <a:t>Shad </a:t>
            </a:r>
            <a:r>
              <a:rPr lang="en-US" dirty="0" err="1"/>
              <a:t>Sluiter</a:t>
            </a:r>
            <a:endParaRPr lang="bg-BG" dirty="0"/>
          </a:p>
        </p:txBody>
      </p:sp>
      <p:sp>
        <p:nvSpPr>
          <p:cNvPr id="2065" name="Rectangle 6">
            <a:extLst>
              <a:ext uri="{FF2B5EF4-FFF2-40B4-BE49-F238E27FC236}">
                <a16:creationId xmlns:a16="http://schemas.microsoft.com/office/drawing/2014/main" id="{EDF2B3C1-E3D6-4321-A5F7-167229F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8" y="296602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4E612E32-0FC5-4FD1-80AF-292A8E244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8" y="296602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Stack Overflow uses AI to give programmers new access to community  knowledge | ZDNET">
            <a:extLst>
              <a:ext uri="{FF2B5EF4-FFF2-40B4-BE49-F238E27FC236}">
                <a16:creationId xmlns:a16="http://schemas.microsoft.com/office/drawing/2014/main" id="{B1EEF7D5-3A1A-1278-C781-9F560298F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r="17354"/>
          <a:stretch/>
        </p:blipFill>
        <p:spPr bwMode="auto">
          <a:xfrm>
            <a:off x="9011999" y="2966026"/>
            <a:ext cx="2928725" cy="2928725"/>
          </a:xfrm>
          <a:custGeom>
            <a:avLst/>
            <a:gdLst/>
            <a:ahLst/>
            <a:cxnLst/>
            <a:rect l="l" t="t" r="r" b="b"/>
            <a:pathLst>
              <a:path w="2951454" h="2951454">
                <a:moveTo>
                  <a:pt x="1475727" y="0"/>
                </a:moveTo>
                <a:cubicBezTo>
                  <a:pt x="2290749" y="0"/>
                  <a:pt x="2951454" y="660705"/>
                  <a:pt x="2951454" y="1475727"/>
                </a:cubicBezTo>
                <a:cubicBezTo>
                  <a:pt x="2951454" y="2290749"/>
                  <a:pt x="2290749" y="2951454"/>
                  <a:pt x="1475727" y="2951454"/>
                </a:cubicBezTo>
                <a:cubicBezTo>
                  <a:pt x="660705" y="2951454"/>
                  <a:pt x="0" y="2290749"/>
                  <a:pt x="0" y="1475727"/>
                </a:cubicBezTo>
                <a:cubicBezTo>
                  <a:pt x="0" y="660705"/>
                  <a:pt x="660705" y="0"/>
                  <a:pt x="1475727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beecrowd">
            <a:extLst>
              <a:ext uri="{FF2B5EF4-FFF2-40B4-BE49-F238E27FC236}">
                <a16:creationId xmlns:a16="http://schemas.microsoft.com/office/drawing/2014/main" id="{26110C26-F67E-6DDC-94A7-45CFAF473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r="21947" b="1"/>
          <a:stretch/>
        </p:blipFill>
        <p:spPr bwMode="auto">
          <a:xfrm>
            <a:off x="6964118" y="1010651"/>
            <a:ext cx="2472033" cy="2472033"/>
          </a:xfrm>
          <a:custGeom>
            <a:avLst/>
            <a:gdLst/>
            <a:ahLst/>
            <a:cxnLst/>
            <a:rect l="l" t="t" r="r" b="b"/>
            <a:pathLst>
              <a:path w="2562006" h="2562006">
                <a:moveTo>
                  <a:pt x="1281003" y="0"/>
                </a:moveTo>
                <a:cubicBezTo>
                  <a:pt x="1988481" y="0"/>
                  <a:pt x="2562006" y="573525"/>
                  <a:pt x="2562006" y="1281003"/>
                </a:cubicBezTo>
                <a:cubicBezTo>
                  <a:pt x="2562006" y="1988481"/>
                  <a:pt x="1988481" y="2562006"/>
                  <a:pt x="1281003" y="2562006"/>
                </a:cubicBezTo>
                <a:cubicBezTo>
                  <a:pt x="573525" y="2562006"/>
                  <a:pt x="0" y="1988481"/>
                  <a:pt x="0" y="1281003"/>
                </a:cubicBezTo>
                <a:cubicBezTo>
                  <a:pt x="0" y="573525"/>
                  <a:pt x="573525" y="0"/>
                  <a:pt x="1281003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gramming w/ Professor Sluiter - YouTube">
            <a:extLst>
              <a:ext uri="{FF2B5EF4-FFF2-40B4-BE49-F238E27FC236}">
                <a16:creationId xmlns:a16="http://schemas.microsoft.com/office/drawing/2014/main" id="{2E497913-5A20-D2F7-8790-B721D6682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" b="-9"/>
          <a:stretch/>
        </p:blipFill>
        <p:spPr bwMode="auto">
          <a:xfrm>
            <a:off x="6819583" y="4604032"/>
            <a:ext cx="1920572" cy="1920572"/>
          </a:xfrm>
          <a:custGeom>
            <a:avLst/>
            <a:gdLst/>
            <a:ahLst/>
            <a:cxnLst/>
            <a:rect l="l" t="t" r="r" b="b"/>
            <a:pathLst>
              <a:path w="2130272" h="2130272">
                <a:moveTo>
                  <a:pt x="1065136" y="0"/>
                </a:moveTo>
                <a:cubicBezTo>
                  <a:pt x="1653394" y="0"/>
                  <a:pt x="2130272" y="476878"/>
                  <a:pt x="2130272" y="1065136"/>
                </a:cubicBezTo>
                <a:cubicBezTo>
                  <a:pt x="2130272" y="1653394"/>
                  <a:pt x="1653394" y="2130272"/>
                  <a:pt x="1065136" y="2130272"/>
                </a:cubicBezTo>
                <a:cubicBezTo>
                  <a:pt x="476878" y="2130272"/>
                  <a:pt x="0" y="1653394"/>
                  <a:pt x="0" y="1065136"/>
                </a:cubicBezTo>
                <a:cubicBezTo>
                  <a:pt x="0" y="476878"/>
                  <a:pt x="476878" y="0"/>
                  <a:pt x="10651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1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B1D5-4662-B133-DEB9-CAE054EC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19" y="2527212"/>
            <a:ext cx="10357666" cy="4114801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D54F3-07CA-9F7A-2340-B0FB8F83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375" cy="50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9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5FC3-74A6-A0EC-7734-CC0EAC99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325351"/>
            <a:ext cx="10357666" cy="580875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създаване на нова функционалност, създавахме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нов branchслед което го обединявахме с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main branch-а</a:t>
            </a:r>
            <a:endParaRPr lang="bg-BG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E70497-9097-21BB-E46C-F1C753C6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721" y="903375"/>
            <a:ext cx="34194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39FB2F1-D6D5-5B02-81E8-09DFA49F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79" y="903375"/>
            <a:ext cx="2505075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57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39D57A-244F-7A1D-8674-2E88F566AE68}"/>
              </a:ext>
            </a:extLst>
          </p:cNvPr>
          <p:cNvSpPr txBox="1"/>
          <p:nvPr/>
        </p:nvSpPr>
        <p:spPr>
          <a:xfrm>
            <a:off x="0" y="19058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Контролерите, които използваме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AC2324C-1FBC-D49B-83C0-F5FA82C1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" y="559915"/>
            <a:ext cx="22860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1E3900-36E6-E7BC-7424-B3DEF5E6F4FA}"/>
              </a:ext>
            </a:extLst>
          </p:cNvPr>
          <p:cNvSpPr txBox="1"/>
          <p:nvPr/>
        </p:nvSpPr>
        <p:spPr>
          <a:xfrm>
            <a:off x="-28754" y="1743338"/>
            <a:ext cx="612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Персонализирани атрибути за валидация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55C6ED7-48AA-6FA9-2D7C-6B763900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" y="2190750"/>
            <a:ext cx="19240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1051FCE-1D13-3315-FBD4-DA450B60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68813"/>
            <a:ext cx="39338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BA4C0F2-853B-F656-8D0B-D2F468F0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13" y="0"/>
            <a:ext cx="3189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1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C28017-8E22-611D-E18E-DA7AA3B4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11823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1BF3B64-AD2D-3B80-C8A9-B6DCC751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6349"/>
            <a:ext cx="112014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4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CD6C5B6-96AD-8B29-1CE1-E1888E72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15" y="2933700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622E-1EDE-6A4D-352B-361BD7C4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3275"/>
            <a:ext cx="43148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323DE-AB0F-7BDC-17C6-A1A66C9E0008}"/>
              </a:ext>
            </a:extLst>
          </p:cNvPr>
          <p:cNvSpPr txBox="1"/>
          <p:nvPr/>
        </p:nvSpPr>
        <p:spPr>
          <a:xfrm>
            <a:off x="2773393" y="284044"/>
            <a:ext cx="6098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въвеждане на начална и крайна дата, през които искаме да наемем кола, се появява drop-down меню, което съдържа всички коли, които не са наети в съответния период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1023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32CC2F-7E55-CB22-CC86-211A6723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21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8AD1C8-694F-0205-2EE6-A87BFC83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0898"/>
            <a:ext cx="10506075" cy="28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D87EA-4ED5-8E28-8E1F-C2EF13754E8D}"/>
              </a:ext>
            </a:extLst>
          </p:cNvPr>
          <p:cNvSpPr txBox="1"/>
          <p:nvPr/>
        </p:nvSpPr>
        <p:spPr>
          <a:xfrm>
            <a:off x="79076" y="3072110"/>
            <a:ext cx="609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След като потребителят подаде заявка за наемане на автомобил, администратор трябва да приеме или откаже съответната заявка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449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3FA5D5F-8975-3CF5-4246-FFDBACA6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061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45BD68A-37F5-F39D-A1E0-085C99B4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775"/>
            <a:ext cx="46577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4929841-ADE7-205C-677C-2D7991AF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55" y="2901626"/>
            <a:ext cx="51339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3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4BEA003-EC03-A6EC-AA61-A985205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0"/>
            <a:ext cx="379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5AF11B0-D828-881A-D5BD-DDC1C484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4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2776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Avenir Next LT Pro Light</vt:lpstr>
      <vt:lpstr>VeniceBeachVTI</vt:lpstr>
      <vt:lpstr>Best-Rent-a-Car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Използвани Технологии И ресурси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Best-Rent-a-Car</dc:title>
  <dc:creator>Kristiqn Djurgov</dc:creator>
  <cp:lastModifiedBy>Kristiqn Djurgov</cp:lastModifiedBy>
  <cp:revision>2</cp:revision>
  <dcterms:created xsi:type="dcterms:W3CDTF">2024-04-13T23:23:12Z</dcterms:created>
  <dcterms:modified xsi:type="dcterms:W3CDTF">2024-04-14T00:19:36Z</dcterms:modified>
</cp:coreProperties>
</file>